
<file path=[Content_Types].xml><?xml version="1.0" encoding="utf-8"?>
<Types xmlns="http://schemas.openxmlformats.org/package/2006/content-types">
  <Default Extension="aac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301" r:id="rId4"/>
    <p:sldId id="257" r:id="rId5"/>
    <p:sldId id="306" r:id="rId6"/>
    <p:sldId id="296" r:id="rId7"/>
    <p:sldId id="297" r:id="rId8"/>
    <p:sldId id="300" r:id="rId9"/>
    <p:sldId id="299" r:id="rId10"/>
    <p:sldId id="302" r:id="rId11"/>
    <p:sldId id="303" r:id="rId12"/>
    <p:sldId id="304" r:id="rId13"/>
    <p:sldId id="298" r:id="rId14"/>
    <p:sldId id="315" r:id="rId15"/>
    <p:sldId id="305" r:id="rId16"/>
    <p:sldId id="307" r:id="rId17"/>
    <p:sldId id="310" r:id="rId18"/>
    <p:sldId id="312" r:id="rId19"/>
    <p:sldId id="309" r:id="rId20"/>
    <p:sldId id="314" r:id="rId21"/>
    <p:sldId id="311" r:id="rId22"/>
    <p:sldId id="308" r:id="rId23"/>
    <p:sldId id="29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3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kita" initials="N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96"/>
      </p:cViewPr>
      <p:guideLst>
        <p:guide orient="horz" pos="2163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aac"/><Relationship Id="rId7" Type="http://schemas.openxmlformats.org/officeDocument/2006/relationships/image" Target="../media/image3.png"/><Relationship Id="rId2" Type="http://schemas.microsoft.com/office/2007/relationships/media" Target="../media/media1.aac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Relationship Id="rId9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13CS541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0"/>
            <a:ext cx="9142730" cy="6857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715" y="51435"/>
            <a:ext cx="7836733" cy="24414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1106356" flipV="1">
            <a:off x="1100723" y="456641"/>
            <a:ext cx="77435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МБДОУ детский сад №4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хутор Никольский</a:t>
            </a:r>
            <a:endParaRPr lang="ru-RU" sz="5400" b="1" dirty="0">
              <a:ln w="22225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r="42593"/>
          <a:stretch/>
        </p:blipFill>
        <p:spPr>
          <a:xfrm rot="5400000">
            <a:off x="2735796" y="1736812"/>
            <a:ext cx="4104456" cy="5616624"/>
          </a:xfrm>
          <a:prstGeom prst="rect">
            <a:avLst/>
          </a:prstGeom>
        </p:spPr>
      </p:pic>
      <p:pic>
        <p:nvPicPr>
          <p:cNvPr id="4" name="10 янв., 09.20​.aa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9492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94"/>
    </mc:Choice>
    <mc:Fallback xmlns="">
      <p:transition advTm="1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26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6394"/>
            <a:ext cx="913869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5605" r="15749" b="1425"/>
          <a:stretch/>
        </p:blipFill>
        <p:spPr>
          <a:xfrm rot="5400000">
            <a:off x="1683044" y="1169306"/>
            <a:ext cx="5777911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"/>
    </mc:Choice>
    <mc:Fallback xmlns="">
      <p:transition spd="slow" advTm="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-171400"/>
            <a:ext cx="913869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925" y="3607711"/>
            <a:ext cx="3056671" cy="2411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1" t="19752" r="16026" b="26799"/>
          <a:stretch/>
        </p:blipFill>
        <p:spPr>
          <a:xfrm rot="5400000">
            <a:off x="5491935" y="3661194"/>
            <a:ext cx="3056673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5616623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9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5"/>
    </mc:Choice>
    <mc:Fallback xmlns="">
      <p:transition spd="slow" advTm="19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6394"/>
            <a:ext cx="913869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99288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41"/>
    </mc:Choice>
    <mc:Fallback xmlns="">
      <p:transition spd="slow" advTm="1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"/>
            <a:ext cx="9141348" cy="6872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97" y="4113428"/>
            <a:ext cx="4330325" cy="2282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129" y="585912"/>
            <a:ext cx="3096344" cy="2935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6055" y="440668"/>
            <a:ext cx="3528393" cy="3161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4830" y="4003915"/>
            <a:ext cx="2644878" cy="23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"/>
    </mc:Choice>
    <mc:Fallback xmlns="">
      <p:transition spd="slow" advTm="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150293"/>
              </p:ext>
            </p:extLst>
          </p:nvPr>
        </p:nvGraphicFramePr>
        <p:xfrm>
          <a:off x="5652120" y="2272342"/>
          <a:ext cx="331236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Документ" r:id="rId5" imgW="7577485" imgH="10692024" progId="Word.Document.12">
                  <p:embed/>
                </p:oleObj>
              </mc:Choice>
              <mc:Fallback>
                <p:oleObj name="Документ" r:id="rId5" imgW="7577485" imgH="106920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52120" y="2272342"/>
                        <a:ext cx="331236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377205"/>
            <a:ext cx="3168352" cy="367945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611287"/>
              </p:ext>
            </p:extLst>
          </p:nvPr>
        </p:nvGraphicFramePr>
        <p:xfrm>
          <a:off x="3661118" y="922142"/>
          <a:ext cx="28797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Документ" r:id="rId8" imgW="7577485" imgH="10692024" progId="Word.Document.12">
                  <p:embed/>
                </p:oleObj>
              </mc:Choice>
              <mc:Fallback>
                <p:oleObj name="Документ" r:id="rId8" imgW="7577485" imgH="106920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61118" y="922142"/>
                        <a:ext cx="28797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6157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9"/>
    </mc:Choice>
    <mc:Fallback xmlns="">
      <p:transition spd="slow" advTm="1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14300" r="4501" b="59450"/>
          <a:stretch/>
        </p:blipFill>
        <p:spPr>
          <a:xfrm>
            <a:off x="539552" y="254508"/>
            <a:ext cx="4161684" cy="3217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23728" r="2995" b="50000"/>
          <a:stretch/>
        </p:blipFill>
        <p:spPr>
          <a:xfrm>
            <a:off x="4701236" y="2996952"/>
            <a:ext cx="3975220" cy="36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3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6"/>
    </mc:Choice>
    <mc:Fallback xmlns="">
      <p:transition spd="slow" advTm="7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442"/>
            <a:ext cx="9144793" cy="6876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776863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3"/>
    </mc:Choice>
    <mc:Fallback xmlns="">
      <p:transition spd="slow" advTm="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2153" r="18151" b="7538"/>
          <a:stretch/>
        </p:blipFill>
        <p:spPr>
          <a:xfrm>
            <a:off x="1115616" y="476672"/>
            <a:ext cx="3744416" cy="22322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9" t="5863" r="11862" b="7329"/>
          <a:stretch/>
        </p:blipFill>
        <p:spPr>
          <a:xfrm>
            <a:off x="5076056" y="476672"/>
            <a:ext cx="3888432" cy="2232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5" r="2660"/>
          <a:stretch/>
        </p:blipFill>
        <p:spPr>
          <a:xfrm>
            <a:off x="1547664" y="3144078"/>
            <a:ext cx="6840760" cy="3262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4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9"/>
    </mc:Choice>
    <mc:Fallback xmlns="">
      <p:transition spd="slow" advTm="1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63688" y="3633610"/>
            <a:ext cx="5253252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-324" r="30031" b="2571"/>
          <a:stretch/>
        </p:blipFill>
        <p:spPr>
          <a:xfrm rot="5400000">
            <a:off x="4713887" y="550812"/>
            <a:ext cx="2884578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r="35357"/>
          <a:stretch/>
        </p:blipFill>
        <p:spPr>
          <a:xfrm>
            <a:off x="1570750" y="476675"/>
            <a:ext cx="2641209" cy="28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"/>
    </mc:Choice>
    <mc:Fallback xmlns="">
      <p:transition spd="slow" advTm="8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84"/>
            <a:ext cx="9144793" cy="68768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113" y="561599"/>
            <a:ext cx="2893190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9196" y="561745"/>
            <a:ext cx="2942885" cy="2375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176" y="493212"/>
            <a:ext cx="2925376" cy="248085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39433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9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1"/>
    </mc:Choice>
    <mc:Fallback xmlns="">
      <p:transition spd="slow" advTm="10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i13CS541M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35076" y="-24413"/>
            <a:ext cx="9138920" cy="687260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99465"/>
          </a:xfrm>
        </p:spPr>
        <p:txBody>
          <a:bodyPr/>
          <a:lstStyle/>
          <a:p>
            <a:endParaRPr lang="ru-RU" altLang="en-US" dirty="0"/>
          </a:p>
        </p:txBody>
      </p:sp>
      <p:pic>
        <p:nvPicPr>
          <p:cNvPr id="8" name="Изображение 7" descr="IMG-20181119-WA0043"/>
          <p:cNvPicPr>
            <a:picLocks noChangeAspect="1"/>
          </p:cNvPicPr>
          <p:nvPr/>
        </p:nvPicPr>
        <p:blipFill rotWithShape="1">
          <a:blip r:embed="rId4"/>
          <a:srcRect l="5928" t="2215" r="15000" b="38888"/>
          <a:stretch/>
        </p:blipFill>
        <p:spPr>
          <a:xfrm>
            <a:off x="2826234" y="1042313"/>
            <a:ext cx="3416300" cy="3886314"/>
          </a:xfrm>
          <a:prstGeom prst="rect">
            <a:avLst/>
          </a:prstGeom>
        </p:spPr>
      </p:pic>
      <p:sp>
        <p:nvSpPr>
          <p:cNvPr id="9" name="Замещающее содержимое 8"/>
          <p:cNvSpPr>
            <a:spLocks noGrp="1"/>
          </p:cNvSpPr>
          <p:nvPr>
            <p:ph sz="half" idx="2"/>
          </p:nvPr>
        </p:nvSpPr>
        <p:spPr>
          <a:xfrm>
            <a:off x="1259632" y="478791"/>
            <a:ext cx="7272808" cy="595629"/>
          </a:xfrm>
        </p:spPr>
        <p:txBody>
          <a:bodyPr/>
          <a:lstStyle/>
          <a:p>
            <a:pPr marL="0" indent="0">
              <a:buNone/>
            </a:pPr>
            <a:r>
              <a:rPr lang="ru-RU" altLang="en-US" b="1" dirty="0" smtClean="0">
                <a:solidFill>
                  <a:srgbClr val="002060"/>
                </a:solidFill>
              </a:rPr>
              <a:t> Воспитатель Рублёва Елена Сергеевна</a:t>
            </a:r>
            <a:endParaRPr lang="ru-RU" alt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948965">
            <a:off x="362628" y="4467556"/>
            <a:ext cx="8394240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ПРЕЗЕНТАЦИЯ «МОЯ ПЕДАГОГИЧЕСКАЯ НАХОДКА»</a:t>
            </a:r>
            <a:endParaRPr lang="ru-RU" sz="4000" b="1" dirty="0"/>
          </a:p>
        </p:txBody>
      </p:sp>
    </p:spTree>
    <p:custDataLst>
      <p:tags r:id="rId1"/>
    </p:custDataLst>
  </p:cSld>
  <p:clrMapOvr>
    <a:masterClrMapping/>
  </p:clrMapOvr>
  <p:transition spd="slow" advTm="96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0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4213" r="15686"/>
          <a:stretch/>
        </p:blipFill>
        <p:spPr>
          <a:xfrm rot="10800000">
            <a:off x="1259632" y="1196752"/>
            <a:ext cx="7056786" cy="5184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5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7"/>
    </mc:Choice>
    <mc:Fallback xmlns="">
      <p:transition spd="slow" advTm="1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9624" y="3933401"/>
            <a:ext cx="2859336" cy="2506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1252" r="37958"/>
          <a:stretch/>
        </p:blipFill>
        <p:spPr>
          <a:xfrm rot="5400000">
            <a:off x="1770335" y="3134320"/>
            <a:ext cx="2939034" cy="4104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7" t="3567" r="7881" b="2470"/>
          <a:stretch/>
        </p:blipFill>
        <p:spPr>
          <a:xfrm rot="5400000">
            <a:off x="1713403" y="-56687"/>
            <a:ext cx="3052898" cy="4104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8" b="15282"/>
          <a:stretch/>
        </p:blipFill>
        <p:spPr>
          <a:xfrm rot="5400000">
            <a:off x="5794071" y="550746"/>
            <a:ext cx="2884451" cy="2592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3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9"/>
    </mc:Choice>
    <mc:Fallback xmlns="">
      <p:transition spd="slow" advTm="1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9442"/>
            <a:ext cx="9144793" cy="68768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12442" r="28048" b="26666"/>
          <a:stretch/>
        </p:blipFill>
        <p:spPr>
          <a:xfrm>
            <a:off x="1115616" y="1556792"/>
            <a:ext cx="7488832" cy="4104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9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1" descr="i13CS541M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" y="-17145"/>
            <a:ext cx="11993880" cy="689165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907704" y="2420888"/>
            <a:ext cx="8441749" cy="212365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en-US" sz="6600" dirty="0">
                <a:solidFill>
                  <a:srgbClr val="C00000"/>
                </a:solidFill>
              </a:rPr>
              <a:t>   </a:t>
            </a:r>
            <a:r>
              <a:rPr lang="ru-RU" altLang="en-US" sz="6600" b="1" dirty="0" smtClean="0">
                <a:solidFill>
                  <a:srgbClr val="C00000"/>
                </a:solidFill>
              </a:rPr>
              <a:t>Спасибо </a:t>
            </a:r>
            <a:endParaRPr lang="ru-RU" altLang="en-US" sz="6600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en-US" sz="6600" b="1" dirty="0" smtClean="0">
                <a:solidFill>
                  <a:srgbClr val="C00000"/>
                </a:solidFill>
              </a:rPr>
              <a:t>за </a:t>
            </a:r>
            <a:r>
              <a:rPr lang="ru-RU" altLang="en-US" sz="6600" b="1" dirty="0">
                <a:solidFill>
                  <a:srgbClr val="C00000"/>
                </a:solidFill>
              </a:rPr>
              <a:t>внимание!</a:t>
            </a:r>
          </a:p>
        </p:txBody>
      </p:sp>
    </p:spTree>
    <p:custDataLst>
      <p:tags r:id="rId1"/>
    </p:custDataLst>
  </p:cSld>
  <p:clrMapOvr>
    <a:masterClrMapping/>
  </p:clrMapOvr>
  <p:transition advTm="7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-6394"/>
            <a:ext cx="9150889" cy="687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3520"/>
            <a:ext cx="8412427" cy="64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"/>
    </mc:Choice>
    <mc:Fallback xmlns="">
      <p:transition spd="slow" advTm="1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i13CS541M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" y="-9525"/>
            <a:ext cx="9147175" cy="687133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6" y="274638"/>
            <a:ext cx="8504229" cy="6378172"/>
          </a:xfrm>
          <a:prstGeom prst="rect">
            <a:avLst/>
          </a:prstGeom>
        </p:spPr>
      </p:pic>
      <p:pic>
        <p:nvPicPr>
          <p:cNvPr id="5" name="Замещающее содержимое 5" descr="i13CS541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"/>
            <a:ext cx="9147175" cy="6871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1" y="245744"/>
            <a:ext cx="8470900" cy="6353175"/>
          </a:xfrm>
          <a:prstGeom prst="rect">
            <a:avLst/>
          </a:prstGeom>
        </p:spPr>
      </p:pic>
    </p:spTree>
  </p:cSld>
  <p:clrMapOvr>
    <a:masterClrMapping/>
  </p:clrMapOvr>
  <p:transition advTm="7500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" y="-12787"/>
            <a:ext cx="915698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40" y="1772816"/>
            <a:ext cx="4584989" cy="4608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7664" y="764704"/>
            <a:ext cx="57606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Проект в старшей группе</a:t>
            </a:r>
            <a:endParaRPr lang="ru-RU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8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0"/>
    </mc:Choice>
    <mc:Fallback xmlns="">
      <p:transition spd="slow" advTm="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6394"/>
            <a:ext cx="913869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8335"/>
            <a:ext cx="8508437" cy="6381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5"/>
            <a:ext cx="9138696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044" y="1799376"/>
            <a:ext cx="3420382" cy="3007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9347" y="596096"/>
            <a:ext cx="3851919" cy="2184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469" y="3088674"/>
            <a:ext cx="3600400" cy="3223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"/>
            <a:ext cx="9138696" cy="6870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598109" cy="43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2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5"/>
    </mc:Choice>
    <mc:Fallback xmlns="">
      <p:transition spd="slow" advTm="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6394"/>
            <a:ext cx="913869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3699063" cy="314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4664"/>
            <a:ext cx="3875923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66696"/>
            <a:ext cx="511256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1"/>
    </mc:Choice>
    <mc:Fallback xmlns="">
      <p:transition spd="slow" advTm="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6394"/>
            <a:ext cx="9138696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7"/>
    </mc:Choice>
    <mc:Fallback xmlns="">
      <p:transition spd="slow" advTm="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6394"/>
            <a:ext cx="9144793" cy="6870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4718" y="3377685"/>
            <a:ext cx="3382102" cy="3007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8228" y="325262"/>
            <a:ext cx="3062560" cy="2789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95" y="3489670"/>
            <a:ext cx="3321145" cy="2844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0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2"/>
    </mc:Choice>
    <mc:Fallback xmlns="">
      <p:transition spd="slow" advTm="1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4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6|4.9|3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27</Words>
  <Application>Microsoft Office PowerPoint</Application>
  <PresentationFormat>Экран (4:3)</PresentationFormat>
  <Paragraphs>8</Paragraphs>
  <Slides>23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Документ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деятельность, как средство художественно – эстетического развития дошкольника.</dc:title>
  <dc:creator>Nikita</dc:creator>
  <cp:lastModifiedBy>Пользователь</cp:lastModifiedBy>
  <cp:revision>56</cp:revision>
  <dcterms:created xsi:type="dcterms:W3CDTF">2016-03-23T13:16:00Z</dcterms:created>
  <dcterms:modified xsi:type="dcterms:W3CDTF">2024-01-10T08:30:58Z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1049-10.2.0.5908</vt:lpwstr>
  </property>
</Properties>
</file>